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3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7E3D525-FD7B-43DE-8592-418A330AC431}" type="datetimeFigureOut">
              <a:rPr lang="en-US" smtClean="0"/>
              <a:t>9/21/2016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7594ED2-EF3F-4D82-B06B-F709D7232749}" type="slidenum">
              <a:rPr lang="en-US" smtClean="0"/>
              <a:t>‹#›</a:t>
            </a:fld>
            <a:endParaRPr lang="en-US"/>
          </a:p>
        </p:txBody>
      </p:sp>
    </p:spTree>
    <p:extLst>
      <p:ext uri="{BB962C8B-B14F-4D97-AF65-F5344CB8AC3E}">
        <p14:creationId xmlns:p14="http://schemas.microsoft.com/office/powerpoint/2010/main" val="30702409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7594ED2-EF3F-4D82-B06B-F709D7232749}" type="slidenum">
              <a:rPr lang="en-US" smtClean="0"/>
              <a:t>1</a:t>
            </a:fld>
            <a:endParaRPr lang="en-US"/>
          </a:p>
        </p:txBody>
      </p:sp>
    </p:spTree>
    <p:extLst>
      <p:ext uri="{BB962C8B-B14F-4D97-AF65-F5344CB8AC3E}">
        <p14:creationId xmlns:p14="http://schemas.microsoft.com/office/powerpoint/2010/main" val="3367690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190CCA9-D283-409A-80B3-E6F4ABC28737}"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5E8641-59B5-4719-B801-0B300567DEC3}" type="slidenum">
              <a:rPr lang="en-US" smtClean="0"/>
              <a:t>‹#›</a:t>
            </a:fld>
            <a:endParaRPr lang="en-US"/>
          </a:p>
        </p:txBody>
      </p:sp>
    </p:spTree>
    <p:extLst>
      <p:ext uri="{BB962C8B-B14F-4D97-AF65-F5344CB8AC3E}">
        <p14:creationId xmlns:p14="http://schemas.microsoft.com/office/powerpoint/2010/main" val="762190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90CCA9-D283-409A-80B3-E6F4ABC28737}"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5E8641-59B5-4719-B801-0B300567DEC3}" type="slidenum">
              <a:rPr lang="en-US" smtClean="0"/>
              <a:t>‹#›</a:t>
            </a:fld>
            <a:endParaRPr lang="en-US"/>
          </a:p>
        </p:txBody>
      </p:sp>
    </p:spTree>
    <p:extLst>
      <p:ext uri="{BB962C8B-B14F-4D97-AF65-F5344CB8AC3E}">
        <p14:creationId xmlns:p14="http://schemas.microsoft.com/office/powerpoint/2010/main" val="25823265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90CCA9-D283-409A-80B3-E6F4ABC28737}"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5E8641-59B5-4719-B801-0B300567DEC3}" type="slidenum">
              <a:rPr lang="en-US" smtClean="0"/>
              <a:t>‹#›</a:t>
            </a:fld>
            <a:endParaRPr lang="en-US"/>
          </a:p>
        </p:txBody>
      </p:sp>
    </p:spTree>
    <p:extLst>
      <p:ext uri="{BB962C8B-B14F-4D97-AF65-F5344CB8AC3E}">
        <p14:creationId xmlns:p14="http://schemas.microsoft.com/office/powerpoint/2010/main" val="516522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90CCA9-D283-409A-80B3-E6F4ABC28737}"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5E8641-59B5-4719-B801-0B300567DEC3}" type="slidenum">
              <a:rPr lang="en-US" smtClean="0"/>
              <a:t>‹#›</a:t>
            </a:fld>
            <a:endParaRPr lang="en-US"/>
          </a:p>
        </p:txBody>
      </p:sp>
    </p:spTree>
    <p:extLst>
      <p:ext uri="{BB962C8B-B14F-4D97-AF65-F5344CB8AC3E}">
        <p14:creationId xmlns:p14="http://schemas.microsoft.com/office/powerpoint/2010/main" val="336980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190CCA9-D283-409A-80B3-E6F4ABC28737}" type="datetimeFigureOut">
              <a:rPr lang="en-US" smtClean="0"/>
              <a:t>9/21/2016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5E8641-59B5-4719-B801-0B300567DEC3}" type="slidenum">
              <a:rPr lang="en-US" smtClean="0"/>
              <a:t>‹#›</a:t>
            </a:fld>
            <a:endParaRPr lang="en-US"/>
          </a:p>
        </p:txBody>
      </p:sp>
    </p:spTree>
    <p:extLst>
      <p:ext uri="{BB962C8B-B14F-4D97-AF65-F5344CB8AC3E}">
        <p14:creationId xmlns:p14="http://schemas.microsoft.com/office/powerpoint/2010/main" val="4208196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190CCA9-D283-409A-80B3-E6F4ABC28737}"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5E8641-59B5-4719-B801-0B300567DEC3}" type="slidenum">
              <a:rPr lang="en-US" smtClean="0"/>
              <a:t>‹#›</a:t>
            </a:fld>
            <a:endParaRPr lang="en-US"/>
          </a:p>
        </p:txBody>
      </p:sp>
    </p:spTree>
    <p:extLst>
      <p:ext uri="{BB962C8B-B14F-4D97-AF65-F5344CB8AC3E}">
        <p14:creationId xmlns:p14="http://schemas.microsoft.com/office/powerpoint/2010/main" val="2115198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190CCA9-D283-409A-80B3-E6F4ABC28737}" type="datetimeFigureOut">
              <a:rPr lang="en-US" smtClean="0"/>
              <a:t>9/21/2016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5E8641-59B5-4719-B801-0B300567DEC3}" type="slidenum">
              <a:rPr lang="en-US" smtClean="0"/>
              <a:t>‹#›</a:t>
            </a:fld>
            <a:endParaRPr lang="en-US"/>
          </a:p>
        </p:txBody>
      </p:sp>
    </p:spTree>
    <p:extLst>
      <p:ext uri="{BB962C8B-B14F-4D97-AF65-F5344CB8AC3E}">
        <p14:creationId xmlns:p14="http://schemas.microsoft.com/office/powerpoint/2010/main" val="460659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190CCA9-D283-409A-80B3-E6F4ABC28737}" type="datetimeFigureOut">
              <a:rPr lang="en-US" smtClean="0"/>
              <a:t>9/21/2016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5E8641-59B5-4719-B801-0B300567DEC3}" type="slidenum">
              <a:rPr lang="en-US" smtClean="0"/>
              <a:t>‹#›</a:t>
            </a:fld>
            <a:endParaRPr lang="en-US"/>
          </a:p>
        </p:txBody>
      </p:sp>
    </p:spTree>
    <p:extLst>
      <p:ext uri="{BB962C8B-B14F-4D97-AF65-F5344CB8AC3E}">
        <p14:creationId xmlns:p14="http://schemas.microsoft.com/office/powerpoint/2010/main" val="3672137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90CCA9-D283-409A-80B3-E6F4ABC28737}" type="datetimeFigureOut">
              <a:rPr lang="en-US" smtClean="0"/>
              <a:t>9/21/2016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5E8641-59B5-4719-B801-0B300567DEC3}" type="slidenum">
              <a:rPr lang="en-US" smtClean="0"/>
              <a:t>‹#›</a:t>
            </a:fld>
            <a:endParaRPr lang="en-US"/>
          </a:p>
        </p:txBody>
      </p:sp>
    </p:spTree>
    <p:extLst>
      <p:ext uri="{BB962C8B-B14F-4D97-AF65-F5344CB8AC3E}">
        <p14:creationId xmlns:p14="http://schemas.microsoft.com/office/powerpoint/2010/main" val="2302096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90CCA9-D283-409A-80B3-E6F4ABC28737}"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5E8641-59B5-4719-B801-0B300567DEC3}" type="slidenum">
              <a:rPr lang="en-US" smtClean="0"/>
              <a:t>‹#›</a:t>
            </a:fld>
            <a:endParaRPr lang="en-US"/>
          </a:p>
        </p:txBody>
      </p:sp>
    </p:spTree>
    <p:extLst>
      <p:ext uri="{BB962C8B-B14F-4D97-AF65-F5344CB8AC3E}">
        <p14:creationId xmlns:p14="http://schemas.microsoft.com/office/powerpoint/2010/main" val="23247340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90CCA9-D283-409A-80B3-E6F4ABC28737}" type="datetimeFigureOut">
              <a:rPr lang="en-US" smtClean="0"/>
              <a:t>9/21/2016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5E8641-59B5-4719-B801-0B300567DEC3}" type="slidenum">
              <a:rPr lang="en-US" smtClean="0"/>
              <a:t>‹#›</a:t>
            </a:fld>
            <a:endParaRPr lang="en-US"/>
          </a:p>
        </p:txBody>
      </p:sp>
    </p:spTree>
    <p:extLst>
      <p:ext uri="{BB962C8B-B14F-4D97-AF65-F5344CB8AC3E}">
        <p14:creationId xmlns:p14="http://schemas.microsoft.com/office/powerpoint/2010/main" val="932988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5000" t="-53000" r="-4000" b="-3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90CCA9-D283-409A-80B3-E6F4ABC28737}" type="datetimeFigureOut">
              <a:rPr lang="en-US" smtClean="0"/>
              <a:t>9/21/2016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5E8641-59B5-4719-B801-0B300567DEC3}" type="slidenum">
              <a:rPr lang="en-US" smtClean="0"/>
              <a:t>‹#›</a:t>
            </a:fld>
            <a:endParaRPr lang="en-US"/>
          </a:p>
        </p:txBody>
      </p:sp>
    </p:spTree>
    <p:extLst>
      <p:ext uri="{BB962C8B-B14F-4D97-AF65-F5344CB8AC3E}">
        <p14:creationId xmlns:p14="http://schemas.microsoft.com/office/powerpoint/2010/main" val="2669470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99051" y="26221"/>
            <a:ext cx="2712723" cy="883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06423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a-IR" sz="3600" dirty="0"/>
              <a:t>راهنمای تهیه اسلاید و ارائه مقاله به صورت سخنرانی</a:t>
            </a:r>
            <a:br>
              <a:rPr lang="fa-IR" sz="3600" dirty="0"/>
            </a:br>
            <a:endParaRPr lang="en-US" dirty="0"/>
          </a:p>
        </p:txBody>
      </p:sp>
      <p:sp>
        <p:nvSpPr>
          <p:cNvPr id="3" name="Content Placeholder 2"/>
          <p:cNvSpPr>
            <a:spLocks noGrp="1"/>
          </p:cNvSpPr>
          <p:nvPr>
            <p:ph idx="1"/>
          </p:nvPr>
        </p:nvSpPr>
        <p:spPr>
          <a:xfrm>
            <a:off x="457200" y="1052736"/>
            <a:ext cx="8229600" cy="5544616"/>
          </a:xfrm>
        </p:spPr>
        <p:txBody>
          <a:bodyPr>
            <a:normAutofit fontScale="47500" lnSpcReduction="20000"/>
          </a:bodyPr>
          <a:lstStyle/>
          <a:p>
            <a:pPr algn="ctr" rtl="1"/>
            <a:endParaRPr lang="fa-IR" sz="3400" b="1" dirty="0">
              <a:cs typeface="B Nazanin" pitchFamily="2" charset="-78"/>
            </a:endParaRPr>
          </a:p>
          <a:p>
            <a:pPr marL="0" indent="0" algn="ctr" rtl="1">
              <a:buNone/>
            </a:pPr>
            <a:r>
              <a:rPr lang="fa-IR" sz="3400" b="1" dirty="0">
                <a:cs typeface="B Nazanin" pitchFamily="2" charset="-78"/>
              </a:rPr>
              <a:t>تذكر مهم: با توجه به شرايط سالن هاي ارايه مقالات و ضرورت نمايش شايسته اسلايدها، براي بهره‌گيري هرچه بهتر شركت‌كنندگان، خواهشمند است موارد ذيل را در تهيه فايل تصويري مقاله خويش رعايت فرماييد</a:t>
            </a:r>
            <a:r>
              <a:rPr lang="fa-IR" sz="3400" b="1" dirty="0" smtClean="0">
                <a:cs typeface="B Nazanin" pitchFamily="2" charset="-78"/>
              </a:rPr>
              <a:t>.</a:t>
            </a:r>
            <a:endParaRPr lang="en-US" sz="3400" b="1" smtClean="0">
              <a:cs typeface="B Nazanin" pitchFamily="2" charset="-78"/>
            </a:endParaRPr>
          </a:p>
          <a:p>
            <a:pPr marL="0" indent="0" algn="ctr" rtl="1">
              <a:buNone/>
            </a:pPr>
            <a:endParaRPr lang="fa-IR" sz="3400" b="1" dirty="0">
              <a:cs typeface="B Nazanin" pitchFamily="2" charset="-78"/>
            </a:endParaRPr>
          </a:p>
          <a:p>
            <a:pPr marL="0" indent="0" algn="r" rtl="1">
              <a:buNone/>
            </a:pPr>
            <a:r>
              <a:rPr lang="fa-IR" sz="3400" dirty="0" smtClean="0">
                <a:cs typeface="B Nazanin" pitchFamily="2" charset="-78"/>
              </a:rPr>
              <a:t>1</a:t>
            </a:r>
            <a:r>
              <a:rPr lang="fa-IR" sz="3800" dirty="0" smtClean="0">
                <a:cs typeface="B Nazanin" pitchFamily="2" charset="-78"/>
              </a:rPr>
              <a:t>.</a:t>
            </a:r>
            <a:r>
              <a:rPr lang="en-US" sz="3800" dirty="0" smtClean="0">
                <a:cs typeface="B Nazanin" pitchFamily="2" charset="-78"/>
              </a:rPr>
              <a:t> </a:t>
            </a:r>
            <a:r>
              <a:rPr lang="fa-IR" sz="3800" dirty="0" smtClean="0">
                <a:cs typeface="B Nazanin" pitchFamily="2" charset="-78"/>
              </a:rPr>
              <a:t>لازم </a:t>
            </a:r>
            <a:r>
              <a:rPr lang="fa-IR" sz="3800" dirty="0">
                <a:cs typeface="B Nazanin" pitchFamily="2" charset="-78"/>
              </a:rPr>
              <a:t>است مقاله توسط نویسنده مسئول در مدت زمان 15 دقیقه در سالن اصلی و 12 دقیقه در سالن فرعی ارائه شود. هر سخنران 2 دقیقه زمان پاسخدهی به سوالات مرتبط با محتوای ارائه شده دارد. </a:t>
            </a:r>
          </a:p>
          <a:p>
            <a:pPr marL="0" indent="0" algn="r" rtl="1">
              <a:buNone/>
            </a:pPr>
            <a:r>
              <a:rPr lang="fa-IR" sz="3800" dirty="0" smtClean="0">
                <a:cs typeface="B Nazanin" pitchFamily="2" charset="-78"/>
              </a:rPr>
              <a:t>2.</a:t>
            </a:r>
            <a:r>
              <a:rPr lang="en-US" sz="3800" dirty="0" smtClean="0">
                <a:cs typeface="B Nazanin" pitchFamily="2" charset="-78"/>
              </a:rPr>
              <a:t> </a:t>
            </a:r>
            <a:r>
              <a:rPr lang="fa-IR" sz="3800" dirty="0" smtClean="0">
                <a:cs typeface="B Nazanin" pitchFamily="2" charset="-78"/>
              </a:rPr>
              <a:t>براي </a:t>
            </a:r>
            <a:r>
              <a:rPr lang="fa-IR" sz="3800" dirty="0">
                <a:cs typeface="B Nazanin" pitchFamily="2" charset="-78"/>
              </a:rPr>
              <a:t>تهيه اسلايدهاي ارايه مقاله بايد از نرم افزار   </a:t>
            </a:r>
            <a:r>
              <a:rPr lang="en-US" sz="3800" dirty="0">
                <a:cs typeface="B Nazanin" pitchFamily="2" charset="-78"/>
              </a:rPr>
              <a:t>Microsoft PowerPoint  </a:t>
            </a:r>
            <a:r>
              <a:rPr lang="fa-IR" sz="3800" dirty="0">
                <a:cs typeface="B Nazanin" pitchFamily="2" charset="-78"/>
              </a:rPr>
              <a:t>فرمت 2003 یا 2010 استفاده گردد.</a:t>
            </a:r>
          </a:p>
          <a:p>
            <a:pPr marL="0" indent="0" algn="r" rtl="1">
              <a:buNone/>
            </a:pPr>
            <a:r>
              <a:rPr lang="fa-IR" sz="3800" dirty="0" smtClean="0">
                <a:cs typeface="B Nazanin" pitchFamily="2" charset="-78"/>
              </a:rPr>
              <a:t>3.</a:t>
            </a:r>
            <a:r>
              <a:rPr lang="en-US" sz="3800" dirty="0" smtClean="0">
                <a:cs typeface="B Nazanin" pitchFamily="2" charset="-78"/>
              </a:rPr>
              <a:t> </a:t>
            </a:r>
            <a:r>
              <a:rPr lang="fa-IR" sz="3800" dirty="0" smtClean="0">
                <a:cs typeface="B Nazanin" pitchFamily="2" charset="-78"/>
              </a:rPr>
              <a:t>نویسنده </a:t>
            </a:r>
            <a:r>
              <a:rPr lang="fa-IR" sz="3800" dirty="0">
                <a:cs typeface="B Nazanin" pitchFamily="2" charset="-78"/>
              </a:rPr>
              <a:t>محترم لازم است تعداد اسلایدهای خود را متناسب با زمان تعیین شده جهت سخنرانی تهیه نماید.</a:t>
            </a:r>
          </a:p>
          <a:p>
            <a:pPr marL="0" indent="0" algn="r" rtl="1">
              <a:buNone/>
            </a:pPr>
            <a:r>
              <a:rPr lang="fa-IR" sz="3800" dirty="0" smtClean="0">
                <a:cs typeface="B Nazanin" pitchFamily="2" charset="-78"/>
              </a:rPr>
              <a:t>4.</a:t>
            </a:r>
            <a:r>
              <a:rPr lang="en-US" sz="3800" dirty="0" smtClean="0">
                <a:cs typeface="B Nazanin" pitchFamily="2" charset="-78"/>
              </a:rPr>
              <a:t> </a:t>
            </a:r>
            <a:r>
              <a:rPr lang="fa-IR" sz="3800" dirty="0" smtClean="0">
                <a:cs typeface="B Nazanin" pitchFamily="2" charset="-78"/>
              </a:rPr>
              <a:t>نویسنده </a:t>
            </a:r>
            <a:r>
              <a:rPr lang="fa-IR" sz="3800" dirty="0">
                <a:cs typeface="B Nazanin" pitchFamily="2" charset="-78"/>
              </a:rPr>
              <a:t>محترم در زمان تهیه اسلاید، لازم است از فرمت اسلاید تنظیم شده توسط دبیرخانه علمی استفاده نماید. فرمت اسلاید تعیین شده توسط دبیرخانه از طریق وبسایت کنگره قابل دسترسی است. لطفا پس از تهیه اسلایدهای خود فایل مربوطه را با نام کد مقاله به آدرس ایمیل </a:t>
            </a:r>
            <a:r>
              <a:rPr lang="en-US" sz="3800" dirty="0">
                <a:cs typeface="B Nazanin" pitchFamily="2" charset="-78"/>
              </a:rPr>
              <a:t>sahar.farahsa@gmail.com  </a:t>
            </a:r>
            <a:r>
              <a:rPr lang="fa-IR" sz="3800" dirty="0">
                <a:cs typeface="B Nazanin" pitchFamily="2" charset="-78"/>
              </a:rPr>
              <a:t>ارسال نمایید.</a:t>
            </a:r>
          </a:p>
          <a:p>
            <a:pPr marL="0" indent="0" algn="r" rtl="1">
              <a:buNone/>
            </a:pPr>
            <a:r>
              <a:rPr lang="fa-IR" sz="3800" dirty="0" smtClean="0">
                <a:cs typeface="B Nazanin" pitchFamily="2" charset="-78"/>
              </a:rPr>
              <a:t>5.</a:t>
            </a:r>
            <a:r>
              <a:rPr lang="en-US" sz="3800" dirty="0" smtClean="0">
                <a:cs typeface="B Nazanin" pitchFamily="2" charset="-78"/>
              </a:rPr>
              <a:t> </a:t>
            </a:r>
            <a:r>
              <a:rPr lang="fa-IR" sz="3800" dirty="0" smtClean="0">
                <a:cs typeface="B Nazanin" pitchFamily="2" charset="-78"/>
              </a:rPr>
              <a:t>جهت </a:t>
            </a:r>
            <a:r>
              <a:rPr lang="fa-IR" sz="3800" dirty="0">
                <a:cs typeface="B Nazanin" pitchFamily="2" charset="-78"/>
              </a:rPr>
              <a:t>پیشگیری از بهم ریختگی متن اسلایدها، جهت تهیه متن اسلاید فارسی از فونت </a:t>
            </a:r>
            <a:r>
              <a:rPr lang="en-US" sz="3800" dirty="0">
                <a:cs typeface="B Nazanin" pitchFamily="2" charset="-78"/>
              </a:rPr>
              <a:t>B </a:t>
            </a:r>
            <a:r>
              <a:rPr lang="en-US" sz="3800" dirty="0" err="1">
                <a:cs typeface="B Nazanin" pitchFamily="2" charset="-78"/>
              </a:rPr>
              <a:t>nazanin</a:t>
            </a:r>
            <a:r>
              <a:rPr lang="en-US" sz="3800" dirty="0">
                <a:cs typeface="B Nazanin" pitchFamily="2" charset="-78"/>
              </a:rPr>
              <a:t> </a:t>
            </a:r>
            <a:r>
              <a:rPr lang="fa-IR" sz="3800" dirty="0">
                <a:cs typeface="B Nazanin" pitchFamily="2" charset="-78"/>
              </a:rPr>
              <a:t>و متن اسلاید انگلیسی از فونت </a:t>
            </a:r>
            <a:r>
              <a:rPr lang="en-US" sz="3800" dirty="0">
                <a:cs typeface="B Nazanin" pitchFamily="2" charset="-78"/>
              </a:rPr>
              <a:t>Times New Roman </a:t>
            </a:r>
            <a:r>
              <a:rPr lang="fa-IR" sz="3800" dirty="0">
                <a:cs typeface="B Nazanin" pitchFamily="2" charset="-78"/>
              </a:rPr>
              <a:t>استفاده گردد.</a:t>
            </a:r>
          </a:p>
          <a:p>
            <a:pPr marL="0" indent="0" algn="r" rtl="1">
              <a:buNone/>
            </a:pPr>
            <a:r>
              <a:rPr lang="fa-IR" sz="3800" dirty="0" smtClean="0">
                <a:cs typeface="B Nazanin" pitchFamily="2" charset="-78"/>
              </a:rPr>
              <a:t>6.</a:t>
            </a:r>
            <a:r>
              <a:rPr lang="en-US" sz="3800" dirty="0" smtClean="0">
                <a:cs typeface="B Nazanin" pitchFamily="2" charset="-78"/>
              </a:rPr>
              <a:t> </a:t>
            </a:r>
            <a:r>
              <a:rPr lang="fa-IR" sz="3800" dirty="0" smtClean="0">
                <a:cs typeface="B Nazanin" pitchFamily="2" charset="-78"/>
              </a:rPr>
              <a:t>اولين </a:t>
            </a:r>
            <a:r>
              <a:rPr lang="fa-IR" sz="3800" dirty="0">
                <a:cs typeface="B Nazanin" pitchFamily="2" charset="-78"/>
              </a:rPr>
              <a:t>اسلايد بايد شامل عنوان مقاله، نام نويسنده (نويسندگان)، سازمان متبوع و واژگان كليدي باشد.</a:t>
            </a:r>
          </a:p>
          <a:p>
            <a:pPr marL="0" indent="0" algn="r" rtl="1">
              <a:buNone/>
            </a:pPr>
            <a:r>
              <a:rPr lang="fa-IR" sz="3800" dirty="0" smtClean="0">
                <a:cs typeface="B Nazanin" pitchFamily="2" charset="-78"/>
              </a:rPr>
              <a:t>7.</a:t>
            </a:r>
            <a:r>
              <a:rPr lang="en-US" sz="3800" dirty="0" smtClean="0">
                <a:cs typeface="B Nazanin" pitchFamily="2" charset="-78"/>
              </a:rPr>
              <a:t> </a:t>
            </a:r>
            <a:r>
              <a:rPr lang="fa-IR" sz="3800" dirty="0" smtClean="0">
                <a:cs typeface="B Nazanin" pitchFamily="2" charset="-78"/>
              </a:rPr>
              <a:t>با </a:t>
            </a:r>
            <a:r>
              <a:rPr lang="fa-IR" sz="3800" dirty="0">
                <a:cs typeface="B Nazanin" pitchFamily="2" charset="-78"/>
              </a:rPr>
              <a:t>توجه به مدت زمان ارايه مقاله (حداكثر 12 و 15 دقيقه) ،از تهيه فايل‌هاي حجيم خودداري و حداكثر از 18اسلايد بهره گيري شود.</a:t>
            </a:r>
          </a:p>
          <a:p>
            <a:pPr marL="0" indent="0" algn="r" rtl="1">
              <a:buNone/>
            </a:pPr>
            <a:r>
              <a:rPr lang="fa-IR" sz="3800" dirty="0" smtClean="0">
                <a:cs typeface="B Nazanin" pitchFamily="2" charset="-78"/>
              </a:rPr>
              <a:t>8.</a:t>
            </a:r>
            <a:r>
              <a:rPr lang="en-US" sz="3800" dirty="0" smtClean="0">
                <a:cs typeface="B Nazanin" pitchFamily="2" charset="-78"/>
              </a:rPr>
              <a:t> </a:t>
            </a:r>
            <a:r>
              <a:rPr lang="fa-IR" sz="3800" dirty="0" smtClean="0">
                <a:cs typeface="B Nazanin" pitchFamily="2" charset="-78"/>
              </a:rPr>
              <a:t>حضور  </a:t>
            </a:r>
            <a:r>
              <a:rPr lang="fa-IR" sz="3800" dirty="0">
                <a:cs typeface="B Nazanin" pitchFamily="2" charset="-78"/>
              </a:rPr>
              <a:t>نویسنده مسئول( ارائه دهنده مقاله) جهت انجام هماهنگی¬های لازم است یک ساعت پیش از زمان ارائه در سالن تعیین شده و تا پایان برنامه تعیین شده پس از ارائه سخنرانی جهت پرسش و پاسخ احتمالی ضروری است.</a:t>
            </a:r>
          </a:p>
          <a:p>
            <a:pPr algn="r" rtl="1"/>
            <a:endParaRPr lang="fa-IR" dirty="0"/>
          </a:p>
          <a:p>
            <a:pPr algn="r" rtl="1"/>
            <a:endParaRPr lang="en-US" dirty="0"/>
          </a:p>
        </p:txBody>
      </p:sp>
    </p:spTree>
    <p:extLst>
      <p:ext uri="{BB962C8B-B14F-4D97-AF65-F5344CB8AC3E}">
        <p14:creationId xmlns:p14="http://schemas.microsoft.com/office/powerpoint/2010/main" val="8957527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TotalTime>
  <Words>308</Words>
  <Application>Microsoft Office PowerPoint</Application>
  <PresentationFormat>On-screen Show (4:3)</PresentationFormat>
  <Paragraphs>13</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راهنمای تهیه اسلاید و ارائه مقاله به صورت سخنرانی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sahar farahsa</dc:creator>
  <cp:lastModifiedBy>Mohammad</cp:lastModifiedBy>
  <cp:revision>2</cp:revision>
  <dcterms:created xsi:type="dcterms:W3CDTF">2016-09-19T07:42:30Z</dcterms:created>
  <dcterms:modified xsi:type="dcterms:W3CDTF">2016-09-21T12:36:04Z</dcterms:modified>
</cp:coreProperties>
</file>